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C75A11-089D-4A5C-A77F-0AE2D30D0C67}" v="1" dt="2023-06-14T03:09:02.4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8C75A11-089D-4A5C-A77F-0AE2D30D0C67}"/>
    <pc:docChg chg="custSel modSld">
      <pc:chgData name="Narelle Wheaton" userId="6e1b2b30-480e-4f91-806b-6735d5b9e446" providerId="ADAL" clId="{38C75A11-089D-4A5C-A77F-0AE2D30D0C67}" dt="2023-06-14T03:09:02.432" v="31"/>
      <pc:docMkLst>
        <pc:docMk/>
      </pc:docMkLst>
      <pc:sldChg chg="modSp mod">
        <pc:chgData name="Narelle Wheaton" userId="6e1b2b30-480e-4f91-806b-6735d5b9e446" providerId="ADAL" clId="{38C75A11-089D-4A5C-A77F-0AE2D30D0C67}" dt="2023-06-14T03:08:09.341" v="23" actId="27636"/>
        <pc:sldMkLst>
          <pc:docMk/>
          <pc:sldMk cId="505496553" sldId="256"/>
        </pc:sldMkLst>
        <pc:spChg chg="mod">
          <ac:chgData name="Narelle Wheaton" userId="6e1b2b30-480e-4f91-806b-6735d5b9e446" providerId="ADAL" clId="{38C75A11-089D-4A5C-A77F-0AE2D30D0C67}" dt="2023-06-14T03:08:09.341" v="23" actId="27636"/>
          <ac:spMkLst>
            <pc:docMk/>
            <pc:sldMk cId="505496553" sldId="256"/>
            <ac:spMk id="3" creationId="{430A6273-080B-474A-B40E-525E5C9ED90D}"/>
          </ac:spMkLst>
        </pc:spChg>
      </pc:sldChg>
      <pc:sldChg chg="modSp mod">
        <pc:chgData name="Narelle Wheaton" userId="6e1b2b30-480e-4f91-806b-6735d5b9e446" providerId="ADAL" clId="{38C75A11-089D-4A5C-A77F-0AE2D30D0C67}" dt="2023-06-14T03:08:29.073" v="25" actId="404"/>
        <pc:sldMkLst>
          <pc:docMk/>
          <pc:sldMk cId="410829665" sldId="257"/>
        </pc:sldMkLst>
        <pc:spChg chg="mod">
          <ac:chgData name="Narelle Wheaton" userId="6e1b2b30-480e-4f91-806b-6735d5b9e446" providerId="ADAL" clId="{38C75A11-089D-4A5C-A77F-0AE2D30D0C67}" dt="2023-06-14T03:08:29.073" v="25" actId="404"/>
          <ac:spMkLst>
            <pc:docMk/>
            <pc:sldMk cId="410829665" sldId="257"/>
            <ac:spMk id="3" creationId="{430A6273-080B-474A-B40E-525E5C9ED90D}"/>
          </ac:spMkLst>
        </pc:spChg>
      </pc:sldChg>
      <pc:sldChg chg="modSp mod">
        <pc:chgData name="Narelle Wheaton" userId="6e1b2b30-480e-4f91-806b-6735d5b9e446" providerId="ADAL" clId="{38C75A11-089D-4A5C-A77F-0AE2D30D0C67}" dt="2023-06-14T03:08:35.594" v="26" actId="404"/>
        <pc:sldMkLst>
          <pc:docMk/>
          <pc:sldMk cId="4153985782" sldId="258"/>
        </pc:sldMkLst>
        <pc:spChg chg="mod">
          <ac:chgData name="Narelle Wheaton" userId="6e1b2b30-480e-4f91-806b-6735d5b9e446" providerId="ADAL" clId="{38C75A11-089D-4A5C-A77F-0AE2D30D0C67}" dt="2023-06-14T03:08:35.594" v="26" actId="404"/>
          <ac:spMkLst>
            <pc:docMk/>
            <pc:sldMk cId="4153985782" sldId="258"/>
            <ac:spMk id="3" creationId="{430A6273-080B-474A-B40E-525E5C9ED90D}"/>
          </ac:spMkLst>
        </pc:spChg>
      </pc:sldChg>
      <pc:sldChg chg="modSp mod">
        <pc:chgData name="Narelle Wheaton" userId="6e1b2b30-480e-4f91-806b-6735d5b9e446" providerId="ADAL" clId="{38C75A11-089D-4A5C-A77F-0AE2D30D0C67}" dt="2023-06-14T03:08:53.858" v="29" actId="404"/>
        <pc:sldMkLst>
          <pc:docMk/>
          <pc:sldMk cId="1011874504" sldId="259"/>
        </pc:sldMkLst>
        <pc:spChg chg="mod">
          <ac:chgData name="Narelle Wheaton" userId="6e1b2b30-480e-4f91-806b-6735d5b9e446" providerId="ADAL" clId="{38C75A11-089D-4A5C-A77F-0AE2D30D0C67}" dt="2023-06-14T03:08:53.858" v="29" actId="404"/>
          <ac:spMkLst>
            <pc:docMk/>
            <pc:sldMk cId="1011874504" sldId="259"/>
            <ac:spMk id="3" creationId="{430A6273-080B-474A-B40E-525E5C9ED90D}"/>
          </ac:spMkLst>
        </pc:spChg>
      </pc:sldChg>
      <pc:sldChg chg="delSp mod">
        <pc:chgData name="Narelle Wheaton" userId="6e1b2b30-480e-4f91-806b-6735d5b9e446" providerId="ADAL" clId="{38C75A11-089D-4A5C-A77F-0AE2D30D0C67}" dt="2023-06-14T03:09:01.526" v="30" actId="21"/>
        <pc:sldMkLst>
          <pc:docMk/>
          <pc:sldMk cId="4008433808" sldId="260"/>
        </pc:sldMkLst>
        <pc:spChg chg="del">
          <ac:chgData name="Narelle Wheaton" userId="6e1b2b30-480e-4f91-806b-6735d5b9e446" providerId="ADAL" clId="{38C75A11-089D-4A5C-A77F-0AE2D30D0C67}" dt="2023-06-14T03:09:01.526" v="30" actId="21"/>
          <ac:spMkLst>
            <pc:docMk/>
            <pc:sldMk cId="4008433808" sldId="260"/>
            <ac:spMk id="4" creationId="{1B620887-2C06-49A4-9C64-85F5566BA9AB}"/>
          </ac:spMkLst>
        </pc:spChg>
      </pc:sldChg>
      <pc:sldChg chg="modSp mod">
        <pc:chgData name="Narelle Wheaton" userId="6e1b2b30-480e-4f91-806b-6735d5b9e446" providerId="ADAL" clId="{38C75A11-089D-4A5C-A77F-0AE2D30D0C67}" dt="2023-06-14T03:08:47.075" v="28" actId="404"/>
        <pc:sldMkLst>
          <pc:docMk/>
          <pc:sldMk cId="1808681761" sldId="261"/>
        </pc:sldMkLst>
        <pc:spChg chg="mod">
          <ac:chgData name="Narelle Wheaton" userId="6e1b2b30-480e-4f91-806b-6735d5b9e446" providerId="ADAL" clId="{38C75A11-089D-4A5C-A77F-0AE2D30D0C67}" dt="2023-06-14T03:08:47.075" v="28" actId="404"/>
          <ac:spMkLst>
            <pc:docMk/>
            <pc:sldMk cId="1808681761" sldId="261"/>
            <ac:spMk id="3" creationId="{430A6273-080B-474A-B40E-525E5C9ED90D}"/>
          </ac:spMkLst>
        </pc:spChg>
      </pc:sldChg>
      <pc:sldChg chg="addSp modSp">
        <pc:chgData name="Narelle Wheaton" userId="6e1b2b30-480e-4f91-806b-6735d5b9e446" providerId="ADAL" clId="{38C75A11-089D-4A5C-A77F-0AE2D30D0C67}" dt="2023-06-14T03:09:02.432" v="31"/>
        <pc:sldMkLst>
          <pc:docMk/>
          <pc:sldMk cId="1116611516" sldId="263"/>
        </pc:sldMkLst>
        <pc:spChg chg="add mod">
          <ac:chgData name="Narelle Wheaton" userId="6e1b2b30-480e-4f91-806b-6735d5b9e446" providerId="ADAL" clId="{38C75A11-089D-4A5C-A77F-0AE2D30D0C67}" dt="2023-06-14T03:09:02.432" v="31"/>
          <ac:spMkLst>
            <pc:docMk/>
            <pc:sldMk cId="1116611516" sldId="263"/>
            <ac:spMk id="2" creationId="{B414B222-0346-B447-743D-5CF6EB83D47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89450E-5784-4A3D-9614-D7F7A162C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5921B9-C2AC-412F-85E3-C2335B3608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7B5E8-CA5D-488F-9853-8390B210B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FCD19D-9238-4007-83D1-16D96A36C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6FE4A-BD04-40DD-BFC0-40FBB3C56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5049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0C9E5-D1DF-4F35-9E89-7F4989630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AD34B3-4A10-43C8-8C12-B3B82DA47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A5806-9816-4FA8-9E49-7FF0E4C2B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03AC6E-964B-4B6F-A813-F71EB7EB1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23AD51-966B-45C0-85FB-E98833D5C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3058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813708-7B5A-4127-88F1-A519560B84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71CBAF-DA07-47D3-BCBD-E02A46E6E4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327ED1-0892-4FA0-933A-B1281DD2A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3A32F2-163F-4F60-8F9A-3DEDB7E93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2A7B9-A17D-4B48-BE04-61D1B55F8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610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1A7C8-7BDD-4803-9F50-5E46E2B90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3344E-4766-4E6E-AA0A-2EC571246D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B6AF25-DA6E-48D4-A13D-900E5144E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942B7E-FFCF-4663-AD24-3C68D3C38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C83494-08B0-4D59-9FDA-24C459917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658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36F74-5F56-4FFF-99D7-9700A20F5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0D0702-4A08-4DD4-819D-7CD88C93C2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5271B-92E7-4F58-8AB2-A269E717E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C31D6B-73C1-4C9E-A0B3-D6254D487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34A65-DC20-44E8-A8C6-8109E20A6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349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CF7E3-D338-4D0C-ACDB-86502C967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DE473-E933-4452-88B3-2477D8EA93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ADFF55-AC65-4E73-97FB-853A8B051E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4086D3-5861-4BF8-B7B9-36887D76D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E63A86-F73C-4DDC-B2DA-ADEDC61A9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1BAFDF-CBEA-44A0-A0FC-3835C365C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6196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DCDD6-2EE6-4D22-8367-2448573E1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654AFC-6B14-4590-8890-1DDEC1D85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44F2F-E992-4A39-BD82-8C8EF5B4D5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C9FBC7-8C3D-4DD3-BAAF-A6E3BB539B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0CC2-E063-4B70-B121-42A216FA59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D2AABA-9BEC-4E8A-97F8-998A458A6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196140-5B41-4BB7-8240-50C2F66B8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79C9E9-C310-4AD7-833B-27CE19F49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1063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2F839-8EFF-499A-8B69-763C615F0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68674-3EDF-4DF3-A0BC-64989C9E6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1C54D4-2720-4367-B6FC-B7C5248B9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618479-48EB-481B-BDE2-418614219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8978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744F9C-6FAF-48BC-BE5D-7F699BCF5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FE28E1-667A-4F76-903A-B54419B6B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27D7DB-D14F-4F52-8831-644DD9942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3732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A5165-C1DA-44A6-B3AA-1DAFF9D7C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D84A9-7253-4080-9ABF-B42C72BF4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7D6B16-B8C4-49A0-ADE6-C739B26572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C17F27-84F7-4B8D-BA8A-F0C153F84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963A3-53F0-4E13-AA59-BFB39F01C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D28BF9-FEAF-418F-A041-CBBAB5E0B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2717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9D37D-D93C-4981-B33D-F8AA5BD9A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714718-990F-471A-87F2-3F76CE8A5B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1909B7-0746-4E9B-8A39-5C5BCFE2C7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BD80E-2E03-471A-8351-212FBE551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A90380-8997-4384-8845-0005CE060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7F99CE-BF50-42BE-A4D9-4EF13DEA3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3677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AEE0F2-EF7E-4EC9-AA5F-C6A0A02BA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0D7DE-26B0-4C4B-9880-AE3CEF526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9A9ED3-9049-4EAF-B15F-D2276829C3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BAAD-7495-4784-A3BD-80DF9C85264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9DAE7-5902-4ECB-9214-883B01A9D0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61F48-B0A6-4D31-B8A7-B33AC2E1F3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9E366-4612-4C4F-8CB0-01C7CEE53B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0912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0A6273-080B-474A-B40E-525E5C9ED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3062"/>
            <a:ext cx="9144000" cy="3808504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300" b="0" i="0" dirty="0">
                <a:solidFill>
                  <a:schemeClr val="bg1"/>
                </a:solidFill>
                <a:effectLst/>
              </a:rPr>
              <a:t>Lord Jesus, Thou dost keep Thy child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Through sunshine or through tempest wild;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Jesus, I trust in Thee.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Thine is such wondrous power to save;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Thine is the mighty love that gave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Its all on Calvary.</a:t>
            </a:r>
            <a:endParaRPr lang="en-AU" sz="4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49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0A6273-080B-474A-B40E-525E5C9ED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0737"/>
            <a:ext cx="9144000" cy="267652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(only when tune 414 is used)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all, yes,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Christ is all in all.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all, yes,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Christ is all in all.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9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0A6273-080B-474A-B40E-525E5C9ED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8762"/>
            <a:ext cx="9144000" cy="380047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glorious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Thee I praise!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Thee my new glad song I raise,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tell of what Thou art.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grace is boundless in its store;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face of love shines evermore;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givest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me Thy heart.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85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0A6273-080B-474A-B40E-525E5C9ED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0737"/>
            <a:ext cx="9144000" cy="267652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(only when tune 414 is used)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all, yes,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Christ is all in all.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all, yes,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Christ is all in all.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681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0A6273-080B-474A-B40E-525E5C9ED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5899"/>
            <a:ext cx="9144000" cy="388620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Upon Thy promises I stand,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Trusting in Thee; Thine own right hand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Doth keep and comfort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soul doth triumph in Thy Word;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Thine, Thine be all the praise, dear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Thine the victory.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874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0A6273-080B-474A-B40E-525E5C9ED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0737"/>
            <a:ext cx="9144000" cy="26765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 </a:t>
            </a:r>
            <a:r>
              <a:rPr lang="en-US" sz="1800" dirty="0">
                <a:solidFill>
                  <a:schemeClr val="bg1"/>
                </a:solidFill>
              </a:rPr>
              <a:t>(only when tune 414 is used)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all, yes,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Christ is all in all.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all, yes,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Christ is all in all.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231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0A6273-080B-474A-B40E-525E5C9ED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8762"/>
            <a:ext cx="9144000" cy="3800476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perfecteth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what it begins;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power doth save me from my sins;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grace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upholdeth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life of trust, how glad, how sweet;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need and Thy great fullness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 have all in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433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30A6273-080B-474A-B40E-525E5C9ED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0737"/>
            <a:ext cx="9144000" cy="26765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 </a:t>
            </a:r>
            <a:r>
              <a:rPr lang="en-US" sz="1800" dirty="0">
                <a:solidFill>
                  <a:schemeClr val="bg1"/>
                </a:solidFill>
              </a:rPr>
              <a:t>(only when tune 414 is used)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all, yes,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Christ is all in all.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is all, yes,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Christ is all in all.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14B222-0346-B447-743D-5CF6EB83D478}"/>
              </a:ext>
            </a:extLst>
          </p:cNvPr>
          <p:cNvSpPr txBox="1"/>
          <p:nvPr/>
        </p:nvSpPr>
        <p:spPr>
          <a:xfrm>
            <a:off x="209550" y="6058585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000" dirty="0">
                <a:solidFill>
                  <a:schemeClr val="bg1"/>
                </a:solidFill>
              </a:rPr>
              <a:t>Lord Jesus, thou dost keep thy child</a:t>
            </a:r>
          </a:p>
          <a:p>
            <a:r>
              <a:rPr lang="en-AU" sz="1000" dirty="0">
                <a:solidFill>
                  <a:schemeClr val="bg1"/>
                </a:solidFill>
              </a:rPr>
              <a:t>Jean Sophia Pigott (1845-1882) (verses), W. A. Williams (chorus)</a:t>
            </a:r>
          </a:p>
          <a:p>
            <a:r>
              <a:rPr lang="en-AU" sz="10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116611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431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2022-10-11T07:28:45Z</dcterms:created>
  <dcterms:modified xsi:type="dcterms:W3CDTF">2023-06-14T03:09:04Z</dcterms:modified>
</cp:coreProperties>
</file>